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5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02C150-58ED-4D0E-B65C-1D468CE95A85}" v="48" dt="2025-06-09T23:23:28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21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Pernicano" userId="5b46faa1-28e2-40d4-9a07-adef4bdad04c" providerId="ADAL" clId="{4E02C150-58ED-4D0E-B65C-1D468CE95A85}"/>
    <pc:docChg chg="undo custSel addSld modSld sldOrd modNotesMaster">
      <pc:chgData name="Chris Pernicano" userId="5b46faa1-28e2-40d4-9a07-adef4bdad04c" providerId="ADAL" clId="{4E02C150-58ED-4D0E-B65C-1D468CE95A85}" dt="2025-06-09T23:26:18.041" v="2451" actId="5793"/>
      <pc:docMkLst>
        <pc:docMk/>
      </pc:docMkLst>
      <pc:sldChg chg="addSp delSp modSp mod">
        <pc:chgData name="Chris Pernicano" userId="5b46faa1-28e2-40d4-9a07-adef4bdad04c" providerId="ADAL" clId="{4E02C150-58ED-4D0E-B65C-1D468CE95A85}" dt="2025-06-09T22:06:54.468" v="390" actId="1076"/>
        <pc:sldMkLst>
          <pc:docMk/>
          <pc:sldMk cId="998728298" sldId="256"/>
        </pc:sldMkLst>
        <pc:spChg chg="mod">
          <ac:chgData name="Chris Pernicano" userId="5b46faa1-28e2-40d4-9a07-adef4bdad04c" providerId="ADAL" clId="{4E02C150-58ED-4D0E-B65C-1D468CE95A85}" dt="2025-06-09T21:52:24.314" v="32" actId="20577"/>
          <ac:spMkLst>
            <pc:docMk/>
            <pc:sldMk cId="998728298" sldId="256"/>
            <ac:spMk id="2" creationId="{D0D1BA29-589D-075F-8217-58AFDC631D5D}"/>
          </ac:spMkLst>
        </pc:spChg>
        <pc:spChg chg="add">
          <ac:chgData name="Chris Pernicano" userId="5b46faa1-28e2-40d4-9a07-adef4bdad04c" providerId="ADAL" clId="{4E02C150-58ED-4D0E-B65C-1D468CE95A85}" dt="2025-06-09T21:52:47.036" v="33"/>
          <ac:spMkLst>
            <pc:docMk/>
            <pc:sldMk cId="998728298" sldId="256"/>
            <ac:spMk id="5" creationId="{4BC59CF6-778C-2BC4-96A9-008DE0ED5D1C}"/>
          </ac:spMkLst>
        </pc:spChg>
        <pc:spChg chg="add del mod">
          <ac:chgData name="Chris Pernicano" userId="5b46faa1-28e2-40d4-9a07-adef4bdad04c" providerId="ADAL" clId="{4E02C150-58ED-4D0E-B65C-1D468CE95A85}" dt="2025-06-09T21:53:21.721" v="39" actId="478"/>
          <ac:spMkLst>
            <pc:docMk/>
            <pc:sldMk cId="998728298" sldId="256"/>
            <ac:spMk id="6" creationId="{29BB043C-02DE-96A8-5A3C-78F40B8B7DC2}"/>
          </ac:spMkLst>
        </pc:spChg>
        <pc:spChg chg="add">
          <ac:chgData name="Chris Pernicano" userId="5b46faa1-28e2-40d4-9a07-adef4bdad04c" providerId="ADAL" clId="{4E02C150-58ED-4D0E-B65C-1D468CE95A85}" dt="2025-06-09T21:53:01.687" v="35"/>
          <ac:spMkLst>
            <pc:docMk/>
            <pc:sldMk cId="998728298" sldId="256"/>
            <ac:spMk id="7" creationId="{E02E50FC-B683-58CC-BEC0-E2AC8D22E11D}"/>
          </ac:spMkLst>
        </pc:spChg>
        <pc:spChg chg="add">
          <ac:chgData name="Chris Pernicano" userId="5b46faa1-28e2-40d4-9a07-adef4bdad04c" providerId="ADAL" clId="{4E02C150-58ED-4D0E-B65C-1D468CE95A85}" dt="2025-06-09T21:53:05.338" v="36"/>
          <ac:spMkLst>
            <pc:docMk/>
            <pc:sldMk cId="998728298" sldId="256"/>
            <ac:spMk id="8" creationId="{F7D38293-0C07-57BE-51B6-76F23014D4EE}"/>
          </ac:spMkLst>
        </pc:spChg>
        <pc:spChg chg="add del mod">
          <ac:chgData name="Chris Pernicano" userId="5b46faa1-28e2-40d4-9a07-adef4bdad04c" providerId="ADAL" clId="{4E02C150-58ED-4D0E-B65C-1D468CE95A85}" dt="2025-06-09T21:53:21.721" v="39" actId="478"/>
          <ac:spMkLst>
            <pc:docMk/>
            <pc:sldMk cId="998728298" sldId="256"/>
            <ac:spMk id="9" creationId="{00D41A69-50AB-0ABE-8C74-F7A7939C4B4A}"/>
          </ac:spMkLst>
        </pc:spChg>
        <pc:spChg chg="add mod">
          <ac:chgData name="Chris Pernicano" userId="5b46faa1-28e2-40d4-9a07-adef4bdad04c" providerId="ADAL" clId="{4E02C150-58ED-4D0E-B65C-1D468CE95A85}" dt="2025-06-09T22:06:54.468" v="390" actId="1076"/>
          <ac:spMkLst>
            <pc:docMk/>
            <pc:sldMk cId="998728298" sldId="256"/>
            <ac:spMk id="11" creationId="{29054083-BD6D-B600-4279-1626C34A6039}"/>
          </ac:spMkLst>
        </pc:spChg>
      </pc:sldChg>
      <pc:sldChg chg="addSp modSp add mod">
        <pc:chgData name="Chris Pernicano" userId="5b46faa1-28e2-40d4-9a07-adef4bdad04c" providerId="ADAL" clId="{4E02C150-58ED-4D0E-B65C-1D468CE95A85}" dt="2025-06-09T22:04:34.688" v="216" actId="1076"/>
        <pc:sldMkLst>
          <pc:docMk/>
          <pc:sldMk cId="2529432026" sldId="257"/>
        </pc:sldMkLst>
        <pc:spChg chg="mod">
          <ac:chgData name="Chris Pernicano" userId="5b46faa1-28e2-40d4-9a07-adef4bdad04c" providerId="ADAL" clId="{4E02C150-58ED-4D0E-B65C-1D468CE95A85}" dt="2025-06-09T21:55:50.300" v="176" actId="20577"/>
          <ac:spMkLst>
            <pc:docMk/>
            <pc:sldMk cId="2529432026" sldId="257"/>
            <ac:spMk id="2" creationId="{19F47A1F-CA4E-C72C-D1F1-D79CB1D1DE4F}"/>
          </ac:spMkLst>
        </pc:spChg>
        <pc:spChg chg="add">
          <ac:chgData name="Chris Pernicano" userId="5b46faa1-28e2-40d4-9a07-adef4bdad04c" providerId="ADAL" clId="{4E02C150-58ED-4D0E-B65C-1D468CE95A85}" dt="2025-06-09T21:57:26.666" v="177"/>
          <ac:spMkLst>
            <pc:docMk/>
            <pc:sldMk cId="2529432026" sldId="257"/>
            <ac:spMk id="3" creationId="{B94BB775-2ACD-D81C-46BF-1E729D26B854}"/>
          </ac:spMkLst>
        </pc:spChg>
        <pc:spChg chg="mod">
          <ac:chgData name="Chris Pernicano" userId="5b46faa1-28e2-40d4-9a07-adef4bdad04c" providerId="ADAL" clId="{4E02C150-58ED-4D0E-B65C-1D468CE95A85}" dt="2025-06-09T22:04:34.688" v="216" actId="1076"/>
          <ac:spMkLst>
            <pc:docMk/>
            <pc:sldMk cId="2529432026" sldId="257"/>
            <ac:spMk id="11" creationId="{5BE0AEBE-E559-DA54-1EAF-81F249D043F0}"/>
          </ac:spMkLst>
        </pc:spChg>
      </pc:sldChg>
      <pc:sldChg chg="modSp add mod">
        <pc:chgData name="Chris Pernicano" userId="5b46faa1-28e2-40d4-9a07-adef4bdad04c" providerId="ADAL" clId="{4E02C150-58ED-4D0E-B65C-1D468CE95A85}" dt="2025-06-09T23:22:45.765" v="2366" actId="20577"/>
        <pc:sldMkLst>
          <pc:docMk/>
          <pc:sldMk cId="921238847" sldId="258"/>
        </pc:sldMkLst>
        <pc:spChg chg="mod">
          <ac:chgData name="Chris Pernicano" userId="5b46faa1-28e2-40d4-9a07-adef4bdad04c" providerId="ADAL" clId="{4E02C150-58ED-4D0E-B65C-1D468CE95A85}" dt="2025-06-09T22:12:22.916" v="429" actId="20577"/>
          <ac:spMkLst>
            <pc:docMk/>
            <pc:sldMk cId="921238847" sldId="258"/>
            <ac:spMk id="2" creationId="{117E0AAE-62F4-FDD7-1074-5918124C9140}"/>
          </ac:spMkLst>
        </pc:spChg>
        <pc:spChg chg="mod">
          <ac:chgData name="Chris Pernicano" userId="5b46faa1-28e2-40d4-9a07-adef4bdad04c" providerId="ADAL" clId="{4E02C150-58ED-4D0E-B65C-1D468CE95A85}" dt="2025-06-09T23:22:45.765" v="2366" actId="20577"/>
          <ac:spMkLst>
            <pc:docMk/>
            <pc:sldMk cId="921238847" sldId="258"/>
            <ac:spMk id="11" creationId="{5B6D4930-3FD3-8B4F-095D-88DCC18A8897}"/>
          </ac:spMkLst>
        </pc:spChg>
      </pc:sldChg>
      <pc:sldChg chg="modSp add mod">
        <pc:chgData name="Chris Pernicano" userId="5b46faa1-28e2-40d4-9a07-adef4bdad04c" providerId="ADAL" clId="{4E02C150-58ED-4D0E-B65C-1D468CE95A85}" dt="2025-06-09T22:45:39.797" v="2188" actId="20577"/>
        <pc:sldMkLst>
          <pc:docMk/>
          <pc:sldMk cId="3662995294" sldId="259"/>
        </pc:sldMkLst>
        <pc:spChg chg="mod">
          <ac:chgData name="Chris Pernicano" userId="5b46faa1-28e2-40d4-9a07-adef4bdad04c" providerId="ADAL" clId="{4E02C150-58ED-4D0E-B65C-1D468CE95A85}" dt="2025-06-09T22:44:53.317" v="2096" actId="20577"/>
          <ac:spMkLst>
            <pc:docMk/>
            <pc:sldMk cId="3662995294" sldId="259"/>
            <ac:spMk id="2" creationId="{AC44963D-6355-2D5F-8B96-D2F1198D9A7E}"/>
          </ac:spMkLst>
        </pc:spChg>
        <pc:spChg chg="mod">
          <ac:chgData name="Chris Pernicano" userId="5b46faa1-28e2-40d4-9a07-adef4bdad04c" providerId="ADAL" clId="{4E02C150-58ED-4D0E-B65C-1D468CE95A85}" dt="2025-06-09T22:45:39.797" v="2188" actId="20577"/>
          <ac:spMkLst>
            <pc:docMk/>
            <pc:sldMk cId="3662995294" sldId="259"/>
            <ac:spMk id="11" creationId="{AB378AD3-4A84-F31F-1B00-A4CD5400621B}"/>
          </ac:spMkLst>
        </pc:spChg>
      </pc:sldChg>
      <pc:sldChg chg="addSp delSp modSp add mod">
        <pc:chgData name="Chris Pernicano" userId="5b46faa1-28e2-40d4-9a07-adef4bdad04c" providerId="ADAL" clId="{4E02C150-58ED-4D0E-B65C-1D468CE95A85}" dt="2025-06-09T23:25:02.225" v="2399" actId="20577"/>
        <pc:sldMkLst>
          <pc:docMk/>
          <pc:sldMk cId="192559164" sldId="260"/>
        </pc:sldMkLst>
        <pc:spChg chg="mod">
          <ac:chgData name="Chris Pernicano" userId="5b46faa1-28e2-40d4-9a07-adef4bdad04c" providerId="ADAL" clId="{4E02C150-58ED-4D0E-B65C-1D468CE95A85}" dt="2025-06-09T22:21:58.745" v="1577" actId="20577"/>
          <ac:spMkLst>
            <pc:docMk/>
            <pc:sldMk cId="192559164" sldId="260"/>
            <ac:spMk id="2" creationId="{5C1838D6-EF0D-0526-6A76-9DC1DB096FCF}"/>
          </ac:spMkLst>
        </pc:spChg>
        <pc:spChg chg="add mod">
          <ac:chgData name="Chris Pernicano" userId="5b46faa1-28e2-40d4-9a07-adef4bdad04c" providerId="ADAL" clId="{4E02C150-58ED-4D0E-B65C-1D468CE95A85}" dt="2025-06-09T23:25:02.225" v="2399" actId="20577"/>
          <ac:spMkLst>
            <pc:docMk/>
            <pc:sldMk cId="192559164" sldId="260"/>
            <ac:spMk id="8" creationId="{99301E31-3914-C63A-8EB2-93FA4B63E477}"/>
          </ac:spMkLst>
        </pc:spChg>
        <pc:spChg chg="del">
          <ac:chgData name="Chris Pernicano" userId="5b46faa1-28e2-40d4-9a07-adef4bdad04c" providerId="ADAL" clId="{4E02C150-58ED-4D0E-B65C-1D468CE95A85}" dt="2025-06-09T22:22:02.541" v="1578" actId="478"/>
          <ac:spMkLst>
            <pc:docMk/>
            <pc:sldMk cId="192559164" sldId="260"/>
            <ac:spMk id="11" creationId="{D3F00743-1784-AC66-F191-09C975B7BAE3}"/>
          </ac:spMkLst>
        </pc:spChg>
        <pc:spChg chg="add mod">
          <ac:chgData name="Chris Pernicano" userId="5b46faa1-28e2-40d4-9a07-adef4bdad04c" providerId="ADAL" clId="{4E02C150-58ED-4D0E-B65C-1D468CE95A85}" dt="2025-06-09T22:36:58.390" v="1814" actId="1076"/>
          <ac:spMkLst>
            <pc:docMk/>
            <pc:sldMk cId="192559164" sldId="260"/>
            <ac:spMk id="12" creationId="{3A1C017C-9469-1A9F-89BD-FDAFBE7D61CC}"/>
          </ac:spMkLst>
        </pc:spChg>
        <pc:graphicFrameChg chg="add mod">
          <ac:chgData name="Chris Pernicano" userId="5b46faa1-28e2-40d4-9a07-adef4bdad04c" providerId="ADAL" clId="{4E02C150-58ED-4D0E-B65C-1D468CE95A85}" dt="2025-06-09T22:22:23.549" v="1587"/>
          <ac:graphicFrameMkLst>
            <pc:docMk/>
            <pc:sldMk cId="192559164" sldId="260"/>
            <ac:graphicFrameMk id="3" creationId="{9D577446-783C-4B46-A616-A636D52DF992}"/>
          </ac:graphicFrameMkLst>
        </pc:graphicFrameChg>
        <pc:graphicFrameChg chg="add mod">
          <ac:chgData name="Chris Pernicano" userId="5b46faa1-28e2-40d4-9a07-adef4bdad04c" providerId="ADAL" clId="{4E02C150-58ED-4D0E-B65C-1D468CE95A85}" dt="2025-06-09T22:22:43.018" v="1595"/>
          <ac:graphicFrameMkLst>
            <pc:docMk/>
            <pc:sldMk cId="192559164" sldId="260"/>
            <ac:graphicFrameMk id="6" creationId="{9A67D436-1581-489A-A586-FBC744BF3A04}"/>
          </ac:graphicFrameMkLst>
        </pc:graphicFrameChg>
        <pc:picChg chg="add del mod">
          <ac:chgData name="Chris Pernicano" userId="5b46faa1-28e2-40d4-9a07-adef4bdad04c" providerId="ADAL" clId="{4E02C150-58ED-4D0E-B65C-1D468CE95A85}" dt="2025-06-09T22:31:48.475" v="1719" actId="478"/>
          <ac:picMkLst>
            <pc:docMk/>
            <pc:sldMk cId="192559164" sldId="260"/>
            <ac:picMk id="5" creationId="{B05B3999-7D74-7F05-1064-EE078A3D97AB}"/>
          </ac:picMkLst>
        </pc:picChg>
        <pc:picChg chg="add del mod">
          <ac:chgData name="Chris Pernicano" userId="5b46faa1-28e2-40d4-9a07-adef4bdad04c" providerId="ADAL" clId="{4E02C150-58ED-4D0E-B65C-1D468CE95A85}" dt="2025-06-09T22:32:09.898" v="1722" actId="478"/>
          <ac:picMkLst>
            <pc:docMk/>
            <pc:sldMk cId="192559164" sldId="260"/>
            <ac:picMk id="7" creationId="{DF8685F7-3C12-3523-A3FA-648FB26C5023}"/>
          </ac:picMkLst>
        </pc:picChg>
        <pc:picChg chg="add mod">
          <ac:chgData name="Chris Pernicano" userId="5b46faa1-28e2-40d4-9a07-adef4bdad04c" providerId="ADAL" clId="{4E02C150-58ED-4D0E-B65C-1D468CE95A85}" dt="2025-06-09T22:42:11.601" v="2081" actId="208"/>
          <ac:picMkLst>
            <pc:docMk/>
            <pc:sldMk cId="192559164" sldId="260"/>
            <ac:picMk id="9" creationId="{92BA264A-C6A1-2D44-322E-F62896024A9B}"/>
          </ac:picMkLst>
        </pc:picChg>
        <pc:picChg chg="add mod">
          <ac:chgData name="Chris Pernicano" userId="5b46faa1-28e2-40d4-9a07-adef4bdad04c" providerId="ADAL" clId="{4E02C150-58ED-4D0E-B65C-1D468CE95A85}" dt="2025-06-09T22:42:13.540" v="2082" actId="208"/>
          <ac:picMkLst>
            <pc:docMk/>
            <pc:sldMk cId="192559164" sldId="260"/>
            <ac:picMk id="10" creationId="{0AB9913B-1032-F521-8FF5-D18D32A625D9}"/>
          </ac:picMkLst>
        </pc:picChg>
      </pc:sldChg>
      <pc:sldChg chg="addSp delSp modSp add mod">
        <pc:chgData name="Chris Pernicano" userId="5b46faa1-28e2-40d4-9a07-adef4bdad04c" providerId="ADAL" clId="{4E02C150-58ED-4D0E-B65C-1D468CE95A85}" dt="2025-06-09T23:25:56.307" v="2443" actId="20577"/>
        <pc:sldMkLst>
          <pc:docMk/>
          <pc:sldMk cId="390622751" sldId="261"/>
        </pc:sldMkLst>
        <pc:spChg chg="mod">
          <ac:chgData name="Chris Pernicano" userId="5b46faa1-28e2-40d4-9a07-adef4bdad04c" providerId="ADAL" clId="{4E02C150-58ED-4D0E-B65C-1D468CE95A85}" dt="2025-06-09T22:37:17.748" v="1838" actId="20577"/>
          <ac:spMkLst>
            <pc:docMk/>
            <pc:sldMk cId="390622751" sldId="261"/>
            <ac:spMk id="2" creationId="{6D639073-9906-FD1C-CDC7-C24D9A2406D6}"/>
          </ac:spMkLst>
        </pc:spChg>
        <pc:spChg chg="add mod">
          <ac:chgData name="Chris Pernicano" userId="5b46faa1-28e2-40d4-9a07-adef4bdad04c" providerId="ADAL" clId="{4E02C150-58ED-4D0E-B65C-1D468CE95A85}" dt="2025-06-09T23:25:56.307" v="2443" actId="20577"/>
          <ac:spMkLst>
            <pc:docMk/>
            <pc:sldMk cId="390622751" sldId="261"/>
            <ac:spMk id="6" creationId="{32ACED9C-79A2-EA78-F28E-B056C7A938EF}"/>
          </ac:spMkLst>
        </pc:spChg>
        <pc:spChg chg="add mod">
          <ac:chgData name="Chris Pernicano" userId="5b46faa1-28e2-40d4-9a07-adef4bdad04c" providerId="ADAL" clId="{4E02C150-58ED-4D0E-B65C-1D468CE95A85}" dt="2025-06-09T22:41:02.485" v="2078" actId="20577"/>
          <ac:spMkLst>
            <pc:docMk/>
            <pc:sldMk cId="390622751" sldId="261"/>
            <ac:spMk id="7" creationId="{01DF139A-BD55-CA79-1432-F94EA19F4BF2}"/>
          </ac:spMkLst>
        </pc:spChg>
        <pc:spChg chg="del">
          <ac:chgData name="Chris Pernicano" userId="5b46faa1-28e2-40d4-9a07-adef4bdad04c" providerId="ADAL" clId="{4E02C150-58ED-4D0E-B65C-1D468CE95A85}" dt="2025-06-09T22:37:10.327" v="1827" actId="478"/>
          <ac:spMkLst>
            <pc:docMk/>
            <pc:sldMk cId="390622751" sldId="261"/>
            <ac:spMk id="8" creationId="{CDEE8320-DFFF-CBDE-D69C-32E8EE8E7FA0}"/>
          </ac:spMkLst>
        </pc:spChg>
        <pc:spChg chg="del">
          <ac:chgData name="Chris Pernicano" userId="5b46faa1-28e2-40d4-9a07-adef4bdad04c" providerId="ADAL" clId="{4E02C150-58ED-4D0E-B65C-1D468CE95A85}" dt="2025-06-09T22:37:12.567" v="1829" actId="478"/>
          <ac:spMkLst>
            <pc:docMk/>
            <pc:sldMk cId="390622751" sldId="261"/>
            <ac:spMk id="12" creationId="{684B4193-934D-A517-3DD1-F3560E3AABD1}"/>
          </ac:spMkLst>
        </pc:spChg>
        <pc:graphicFrameChg chg="add mod">
          <ac:chgData name="Chris Pernicano" userId="5b46faa1-28e2-40d4-9a07-adef4bdad04c" providerId="ADAL" clId="{4E02C150-58ED-4D0E-B65C-1D468CE95A85}" dt="2025-06-09T22:42:29.573" v="2087" actId="208"/>
          <ac:graphicFrameMkLst>
            <pc:docMk/>
            <pc:sldMk cId="390622751" sldId="261"/>
            <ac:graphicFrameMk id="5" creationId="{64BE8311-149F-45A4-936D-EFF64195BAFB}"/>
          </ac:graphicFrameMkLst>
        </pc:graphicFrameChg>
        <pc:picChg chg="add mod">
          <ac:chgData name="Chris Pernicano" userId="5b46faa1-28e2-40d4-9a07-adef4bdad04c" providerId="ADAL" clId="{4E02C150-58ED-4D0E-B65C-1D468CE95A85}" dt="2025-06-09T22:42:24.740" v="2085" actId="208"/>
          <ac:picMkLst>
            <pc:docMk/>
            <pc:sldMk cId="390622751" sldId="261"/>
            <ac:picMk id="3" creationId="{6F16FAE9-DFA3-8E48-37D6-44C9E0F8D849}"/>
          </ac:picMkLst>
        </pc:picChg>
        <pc:picChg chg="del">
          <ac:chgData name="Chris Pernicano" userId="5b46faa1-28e2-40d4-9a07-adef4bdad04c" providerId="ADAL" clId="{4E02C150-58ED-4D0E-B65C-1D468CE95A85}" dt="2025-06-09T22:37:08.597" v="1826" actId="478"/>
          <ac:picMkLst>
            <pc:docMk/>
            <pc:sldMk cId="390622751" sldId="261"/>
            <ac:picMk id="9" creationId="{AE314754-4E66-D27C-87AB-118432BE882E}"/>
          </ac:picMkLst>
        </pc:picChg>
        <pc:picChg chg="del">
          <ac:chgData name="Chris Pernicano" userId="5b46faa1-28e2-40d4-9a07-adef4bdad04c" providerId="ADAL" clId="{4E02C150-58ED-4D0E-B65C-1D468CE95A85}" dt="2025-06-09T22:37:11.335" v="1828" actId="478"/>
          <ac:picMkLst>
            <pc:docMk/>
            <pc:sldMk cId="390622751" sldId="261"/>
            <ac:picMk id="10" creationId="{FF013ECC-8D8F-854A-5788-9FDC079C0DBF}"/>
          </ac:picMkLst>
        </pc:picChg>
      </pc:sldChg>
      <pc:sldChg chg="addSp delSp modSp add mod">
        <pc:chgData name="Chris Pernicano" userId="5b46faa1-28e2-40d4-9a07-adef4bdad04c" providerId="ADAL" clId="{4E02C150-58ED-4D0E-B65C-1D468CE95A85}" dt="2025-06-09T23:21:06.947" v="2320" actId="1076"/>
        <pc:sldMkLst>
          <pc:docMk/>
          <pc:sldMk cId="448746879" sldId="262"/>
        </pc:sldMkLst>
        <pc:spChg chg="mod">
          <ac:chgData name="Chris Pernicano" userId="5b46faa1-28e2-40d4-9a07-adef4bdad04c" providerId="ADAL" clId="{4E02C150-58ED-4D0E-B65C-1D468CE95A85}" dt="2025-06-09T22:46:45.481" v="2199" actId="20577"/>
          <ac:spMkLst>
            <pc:docMk/>
            <pc:sldMk cId="448746879" sldId="262"/>
            <ac:spMk id="2" creationId="{6780B7EA-312D-C318-8E72-C0801868FB84}"/>
          </ac:spMkLst>
        </pc:spChg>
        <pc:spChg chg="del">
          <ac:chgData name="Chris Pernicano" userId="5b46faa1-28e2-40d4-9a07-adef4bdad04c" providerId="ADAL" clId="{4E02C150-58ED-4D0E-B65C-1D468CE95A85}" dt="2025-06-09T23:20:53.412" v="2315" actId="478"/>
          <ac:spMkLst>
            <pc:docMk/>
            <pc:sldMk cId="448746879" sldId="262"/>
            <ac:spMk id="11" creationId="{9FA20082-5AAE-4864-074B-A188A6C4C38D}"/>
          </ac:spMkLst>
        </pc:spChg>
        <pc:picChg chg="add mod">
          <ac:chgData name="Chris Pernicano" userId="5b46faa1-28e2-40d4-9a07-adef4bdad04c" providerId="ADAL" clId="{4E02C150-58ED-4D0E-B65C-1D468CE95A85}" dt="2025-06-09T23:21:06.947" v="2320" actId="1076"/>
          <ac:picMkLst>
            <pc:docMk/>
            <pc:sldMk cId="448746879" sldId="262"/>
            <ac:picMk id="3" creationId="{4E7F7F94-CA8C-80F2-1148-4693F805E448}"/>
          </ac:picMkLst>
        </pc:picChg>
      </pc:sldChg>
      <pc:sldChg chg="addSp delSp modSp add mod ord">
        <pc:chgData name="Chris Pernicano" userId="5b46faa1-28e2-40d4-9a07-adef4bdad04c" providerId="ADAL" clId="{4E02C150-58ED-4D0E-B65C-1D468CE95A85}" dt="2025-06-09T23:26:18.041" v="2451" actId="5793"/>
        <pc:sldMkLst>
          <pc:docMk/>
          <pc:sldMk cId="4131873511" sldId="263"/>
        </pc:sldMkLst>
        <pc:spChg chg="mod">
          <ac:chgData name="Chris Pernicano" userId="5b46faa1-28e2-40d4-9a07-adef4bdad04c" providerId="ADAL" clId="{4E02C150-58ED-4D0E-B65C-1D468CE95A85}" dt="2025-06-09T23:13:55.805" v="2231" actId="20577"/>
          <ac:spMkLst>
            <pc:docMk/>
            <pc:sldMk cId="4131873511" sldId="263"/>
            <ac:spMk id="2" creationId="{1846D76B-2BDB-C1AB-CEE3-BA68A541D1D0}"/>
          </ac:spMkLst>
        </pc:spChg>
        <pc:spChg chg="add mod">
          <ac:chgData name="Chris Pernicano" userId="5b46faa1-28e2-40d4-9a07-adef4bdad04c" providerId="ADAL" clId="{4E02C150-58ED-4D0E-B65C-1D468CE95A85}" dt="2025-06-09T23:26:18.041" v="2451" actId="5793"/>
          <ac:spMkLst>
            <pc:docMk/>
            <pc:sldMk cId="4131873511" sldId="263"/>
            <ac:spMk id="7" creationId="{A11011E6-7898-F00A-8326-4A73ABD7D4E4}"/>
          </ac:spMkLst>
        </pc:spChg>
        <pc:spChg chg="del">
          <ac:chgData name="Chris Pernicano" userId="5b46faa1-28e2-40d4-9a07-adef4bdad04c" providerId="ADAL" clId="{4E02C150-58ED-4D0E-B65C-1D468CE95A85}" dt="2025-06-09T23:10:11.847" v="2214" actId="478"/>
          <ac:spMkLst>
            <pc:docMk/>
            <pc:sldMk cId="4131873511" sldId="263"/>
            <ac:spMk id="11" creationId="{B791F2FC-8938-175E-887E-E982E81C0784}"/>
          </ac:spMkLst>
        </pc:spChg>
        <pc:graphicFrameChg chg="add mod">
          <ac:chgData name="Chris Pernicano" userId="5b46faa1-28e2-40d4-9a07-adef4bdad04c" providerId="ADAL" clId="{4E02C150-58ED-4D0E-B65C-1D468CE95A85}" dt="2025-06-09T23:10:46.097" v="2215"/>
          <ac:graphicFrameMkLst>
            <pc:docMk/>
            <pc:sldMk cId="4131873511" sldId="263"/>
            <ac:graphicFrameMk id="3" creationId="{C4A9D55B-94F2-C630-DD3E-1790B1B5BAAE}"/>
          </ac:graphicFrameMkLst>
        </pc:graphicFrameChg>
        <pc:picChg chg="add del mod">
          <ac:chgData name="Chris Pernicano" userId="5b46faa1-28e2-40d4-9a07-adef4bdad04c" providerId="ADAL" clId="{4E02C150-58ED-4D0E-B65C-1D468CE95A85}" dt="2025-06-09T23:14:23.015" v="2233" actId="478"/>
          <ac:picMkLst>
            <pc:docMk/>
            <pc:sldMk cId="4131873511" sldId="263"/>
            <ac:picMk id="5" creationId="{C6C7C990-E747-5AE2-7C42-4F3B00FF6923}"/>
          </ac:picMkLst>
        </pc:picChg>
        <pc:picChg chg="add mod">
          <ac:chgData name="Chris Pernicano" userId="5b46faa1-28e2-40d4-9a07-adef4bdad04c" providerId="ADAL" clId="{4E02C150-58ED-4D0E-B65C-1D468CE95A85}" dt="2025-06-09T23:14:35.051" v="2242" actId="1038"/>
          <ac:picMkLst>
            <pc:docMk/>
            <pc:sldMk cId="4131873511" sldId="263"/>
            <ac:picMk id="8" creationId="{2BCB6C92-DE56-4621-798C-2B5968FA931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fiberr.sharepoint.com/sites/FiberrUSASharePoint/Shared%20Documents/0000-0001%20Corporate/Business%20Plan/Fiberr%20US%20Pro%20Forma%20Cash%20Budget%202025060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5"/>
          <c:order val="0"/>
          <c:tx>
            <c:strRef>
              <c:f>'Cash Budget'!$A$152</c:f>
              <c:strCache>
                <c:ptCount val="1"/>
                <c:pt idx="0">
                  <c:v>Cummulative Net Earnings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'Cash Budget'!$B$146:$Z$146</c:f>
              <c:numCache>
                <c:formatCode>mmm\-yy</c:formatCode>
                <c:ptCount val="25"/>
                <c:pt idx="0">
                  <c:v>45901</c:v>
                </c:pt>
                <c:pt idx="1">
                  <c:v>45931</c:v>
                </c:pt>
                <c:pt idx="2">
                  <c:v>45962</c:v>
                </c:pt>
                <c:pt idx="3">
                  <c:v>45992</c:v>
                </c:pt>
                <c:pt idx="4">
                  <c:v>46023</c:v>
                </c:pt>
                <c:pt idx="5">
                  <c:v>46054</c:v>
                </c:pt>
                <c:pt idx="6">
                  <c:v>46082</c:v>
                </c:pt>
                <c:pt idx="7">
                  <c:v>46113</c:v>
                </c:pt>
                <c:pt idx="8">
                  <c:v>46143</c:v>
                </c:pt>
                <c:pt idx="9">
                  <c:v>46174</c:v>
                </c:pt>
                <c:pt idx="10">
                  <c:v>46204</c:v>
                </c:pt>
                <c:pt idx="11">
                  <c:v>46235</c:v>
                </c:pt>
                <c:pt idx="12">
                  <c:v>46266</c:v>
                </c:pt>
                <c:pt idx="13">
                  <c:v>46296</c:v>
                </c:pt>
                <c:pt idx="14">
                  <c:v>46327</c:v>
                </c:pt>
                <c:pt idx="15">
                  <c:v>46357</c:v>
                </c:pt>
                <c:pt idx="16">
                  <c:v>46388</c:v>
                </c:pt>
                <c:pt idx="17">
                  <c:v>46419</c:v>
                </c:pt>
                <c:pt idx="18">
                  <c:v>46447</c:v>
                </c:pt>
                <c:pt idx="19">
                  <c:v>46478</c:v>
                </c:pt>
                <c:pt idx="20">
                  <c:v>46508</c:v>
                </c:pt>
                <c:pt idx="21">
                  <c:v>46539</c:v>
                </c:pt>
                <c:pt idx="22">
                  <c:v>46569</c:v>
                </c:pt>
                <c:pt idx="23">
                  <c:v>46600</c:v>
                </c:pt>
                <c:pt idx="24">
                  <c:v>46631</c:v>
                </c:pt>
              </c:numCache>
            </c:numRef>
          </c:cat>
          <c:val>
            <c:numRef>
              <c:f>'Cash Budget'!$B$152:$Z$152</c:f>
              <c:numCache>
                <c:formatCode>_("$"* #,##0_);_("$"* \(#,##0\);_("$"* "-"??_);_(@_)</c:formatCode>
                <c:ptCount val="25"/>
                <c:pt idx="0">
                  <c:v>52465.392538620246</c:v>
                </c:pt>
                <c:pt idx="1">
                  <c:v>119297.84121253816</c:v>
                </c:pt>
                <c:pt idx="2">
                  <c:v>209098.60025380179</c:v>
                </c:pt>
                <c:pt idx="3">
                  <c:v>304649.15586632001</c:v>
                </c:pt>
                <c:pt idx="4">
                  <c:v>461407.6751238429</c:v>
                </c:pt>
                <c:pt idx="5">
                  <c:v>620689.60802985867</c:v>
                </c:pt>
                <c:pt idx="6">
                  <c:v>822580.7318993099</c:v>
                </c:pt>
                <c:pt idx="7">
                  <c:v>1044335.1056242605</c:v>
                </c:pt>
                <c:pt idx="8">
                  <c:v>1329396.3508474985</c:v>
                </c:pt>
                <c:pt idx="9">
                  <c:v>1648071.4679902403</c:v>
                </c:pt>
                <c:pt idx="10">
                  <c:v>1997355.7760964176</c:v>
                </c:pt>
                <c:pt idx="11">
                  <c:v>2357087.2894554315</c:v>
                </c:pt>
                <c:pt idx="12">
                  <c:v>2779398.5963343941</c:v>
                </c:pt>
                <c:pt idx="13">
                  <c:v>3237548.1530688559</c:v>
                </c:pt>
                <c:pt idx="14">
                  <c:v>3724082.5228307578</c:v>
                </c:pt>
                <c:pt idx="15">
                  <c:v>4230243.2645121627</c:v>
                </c:pt>
                <c:pt idx="16">
                  <c:v>4797943.8114574989</c:v>
                </c:pt>
                <c:pt idx="17">
                  <c:v>5399258.2303223386</c:v>
                </c:pt>
                <c:pt idx="18">
                  <c:v>6029194.3401506143</c:v>
                </c:pt>
                <c:pt idx="19">
                  <c:v>6678993.6998343887</c:v>
                </c:pt>
                <c:pt idx="20">
                  <c:v>7390095.9868460987</c:v>
                </c:pt>
                <c:pt idx="21">
                  <c:v>8134812.1457773121</c:v>
                </c:pt>
                <c:pt idx="22">
                  <c:v>8908149.9956719615</c:v>
                </c:pt>
                <c:pt idx="23">
                  <c:v>9701114.2174861133</c:v>
                </c:pt>
                <c:pt idx="24">
                  <c:v>10503073.758344198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58-47BC-B0A1-972C3E641E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7018799"/>
        <c:axId val="857037519"/>
      </c:areaChart>
      <c:dateAx>
        <c:axId val="85701879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037519"/>
        <c:crosses val="autoZero"/>
        <c:auto val="1"/>
        <c:lblOffset val="100"/>
        <c:baseTimeUnit val="months"/>
      </c:dateAx>
      <c:valAx>
        <c:axId val="8570375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7018799"/>
        <c:crosses val="autoZero"/>
        <c:crossBetween val="midCat"/>
      </c:valAx>
      <c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1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B9C5904-7192-4650-882E-68E6D2965AEA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95BDCD3-DF0C-4056-82F3-13D3227B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3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E934-1655-B163-CA6B-84DF358D7F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E3FB59-EF45-55DA-440A-9271A4DF0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C2F0E-6FF8-73E1-FC0C-3738AA60C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97064-3A24-4B48-9739-CA05BDDFFBD0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A4869-3334-4908-EA3F-452269E5F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69AA1-BA29-5960-0623-2D50150B9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2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A43D-1F34-678B-0B64-AE1485BA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A296E-4996-69F0-4360-E4D0E8C4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9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ACD3BC-9C01-316A-8A56-32416F03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7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C52C7A-98EC-9DB0-6934-2A80D19C8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40" y="136525"/>
            <a:ext cx="10515600" cy="8425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73A0A-13A9-6685-68A1-5CFFF5CF5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59457"/>
            <a:ext cx="10515600" cy="4917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4F138-8CAA-CFB7-55A7-965C406A5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E591D-1268-45B1-BC17-50EE73CD0E18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56962-D9DB-5928-3EA0-D4E88FF1A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2FF11-C791-B8C2-297E-C713CE665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2A35-FF64-42A5-B422-C7E47903E62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logo for fiber optics company&#10;&#10;Description automatically generated">
            <a:extLst>
              <a:ext uri="{FF2B5EF4-FFF2-40B4-BE49-F238E27FC236}">
                <a16:creationId xmlns:a16="http://schemas.microsoft.com/office/drawing/2014/main" id="{5C21CB23-7A22-97D6-5CA6-398024A9A3A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237" y="38093"/>
            <a:ext cx="1268276" cy="106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3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1BA29-589D-075F-8217-58AFDC631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Situational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97380-438B-A374-022F-82B557D3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054083-BD6D-B600-4279-1626C34A6039}"/>
              </a:ext>
            </a:extLst>
          </p:cNvPr>
          <p:cNvSpPr txBox="1"/>
          <p:nvPr/>
        </p:nvSpPr>
        <p:spPr>
          <a:xfrm>
            <a:off x="362778" y="886095"/>
            <a:ext cx="1038473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Fiberr USA is the exclusive distributor in North America for Fiberr Fiber Reinforced Resins Composite Technologies of Turkey.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Product portfolio includes: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Fiber Reinforced Plastic (FRP) Grating.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FRP Laminated Sheet.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FRP Pultruded Shapes.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FRP Compression Molded Shapes.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All products are manufactured at the Fiberr factory near the Port of Izmir, Turkey.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Fiberr Turkey is wholly owned by Mr. Engin Yesil.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Fiberr USA is jointly owned by Engin Yesil and Chris Pernicano.</a:t>
            </a:r>
          </a:p>
          <a:p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The U.S. business plan is being executed in two phases:</a:t>
            </a:r>
          </a:p>
          <a:p>
            <a:endParaRPr lang="en-US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Phase 1 – Market Intelligence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Proven product-market fit with 4 large recurring customers.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Gained deep understanding of the U.S. and Americas market.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Identified and addressed testing &amp; certification requirements.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Specified custom tooling to meet U.S. standards.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Developed a full set of sales &amp; technical materials in imperial units.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Identified clear competitive differentiators.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Phase 2 – Growth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Now preparing to fund and scale the business.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9872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7F423-8447-842A-5CCB-5632C33F22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47A1F-CA4E-C72C-D1F1-D79CB1D1D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US FRP Market Overview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A0705-268A-D356-0FAD-76B87B22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E0AEBE-E559-DA54-1EAF-81F249D043F0}"/>
              </a:ext>
            </a:extLst>
          </p:cNvPr>
          <p:cNvSpPr txBox="1"/>
          <p:nvPr/>
        </p:nvSpPr>
        <p:spPr>
          <a:xfrm>
            <a:off x="283264" y="1093371"/>
            <a:ext cx="1038473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US Market Size (2024): </a:t>
            </a:r>
            <a:r>
              <a:rPr lang="en-US" sz="1600" dirty="0"/>
              <a:t>Estimated at $24.03 billion, with projections to reach $43.67 billion by 2032, reflecting a Compound Annual Growth Rate (CAGR) of 7.6%.</a:t>
            </a:r>
            <a:r>
              <a:rPr lang="en-US" sz="1600" b="1" dirty="0"/>
              <a:t> </a:t>
            </a:r>
          </a:p>
          <a:p>
            <a:endParaRPr lang="en-US" sz="1600" dirty="0"/>
          </a:p>
          <a:p>
            <a:r>
              <a:rPr lang="en-US" sz="1600" b="1" dirty="0"/>
              <a:t>Key Growth Drivers:</a:t>
            </a:r>
          </a:p>
          <a:p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Automotive Sector</a:t>
            </a:r>
            <a:r>
              <a:rPr lang="en-US" sz="1600" dirty="0"/>
              <a:t>: Increasing demand for lightweight, fuel-efficient vehicles is driving the adoption of FRP composites.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Aerospace Industry</a:t>
            </a:r>
            <a:r>
              <a:rPr lang="en-US" sz="1600" dirty="0"/>
              <a:t>: FRP materials are favored for their high strength-to-weight ratio, contributing to improved aircraft performance.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Construction &amp; Infrastructure</a:t>
            </a:r>
            <a:r>
              <a:rPr lang="en-US" sz="1600" dirty="0"/>
              <a:t>: FRP's corrosion resistance and durability make it ideal for bridges, pipelines, and building reinforcements.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Marine Applications</a:t>
            </a:r>
            <a:r>
              <a:rPr lang="en-US" sz="1600" dirty="0"/>
              <a:t>: FRP's resistance to moisture and chemicals enhances its suitability for shipbuilding and offshore structures.</a:t>
            </a:r>
          </a:p>
          <a:p>
            <a:pPr lvl="0"/>
            <a:endParaRPr lang="en-US" sz="1600" dirty="0"/>
          </a:p>
          <a:p>
            <a:r>
              <a:rPr lang="en-US" sz="1600" b="1" dirty="0"/>
              <a:t>Recent Developments:</a:t>
            </a:r>
          </a:p>
          <a:p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Infrastructure Investments</a:t>
            </a:r>
            <a:r>
              <a:rPr lang="en-US" sz="1600" dirty="0"/>
              <a:t>: The U.S. government's focus on infrastructure modernization is boosting the demand for FRP materials in construction projects.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Sustainability Initiatives</a:t>
            </a:r>
            <a:r>
              <a:rPr lang="en-US" sz="1600" dirty="0"/>
              <a:t>: There's a growing emphasis on developing recyclable and bio-based FRP composites to meet environmental regulations.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Technological Advancements</a:t>
            </a:r>
            <a:r>
              <a:rPr lang="en-US" sz="1600" dirty="0"/>
              <a:t>: Innovations in manufacturing processes, such as resin transfer molding (RTM) and pultrusion, are enhancing production efficiency and product quality.</a:t>
            </a:r>
          </a:p>
        </p:txBody>
      </p:sp>
    </p:spTree>
    <p:extLst>
      <p:ext uri="{BB962C8B-B14F-4D97-AF65-F5344CB8AC3E}">
        <p14:creationId xmlns:p14="http://schemas.microsoft.com/office/powerpoint/2010/main" val="2529432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85D8C-5046-B832-28C6-7B22E933E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E0AAE-62F4-FDD7-1074-5918124C9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Fiberr Market Advantages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25517-98BF-B0E3-E42D-68042DE3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6D4930-3FD3-8B4F-095D-88DCC18A8897}"/>
              </a:ext>
            </a:extLst>
          </p:cNvPr>
          <p:cNvSpPr txBox="1"/>
          <p:nvPr/>
        </p:nvSpPr>
        <p:spPr>
          <a:xfrm>
            <a:off x="203752" y="1228397"/>
            <a:ext cx="1152442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Factory-Direct Distributor </a:t>
            </a:r>
            <a:r>
              <a:rPr lang="en-US" sz="2800" dirty="0"/>
              <a:t>– Improved pricing flexibility.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Unusually Broad FRP Product Line </a:t>
            </a:r>
            <a:r>
              <a:rPr lang="en-US" sz="2800" dirty="0"/>
              <a:t>– “One-stop Shop”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Stable and Transparent Pricing </a:t>
            </a:r>
            <a:r>
              <a:rPr lang="en-US" sz="2800" dirty="0"/>
              <a:t>– Allows for online ordering with no need for “Request a Quote”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Dual Channel Sales </a:t>
            </a:r>
            <a:r>
              <a:rPr lang="en-US" sz="2800" dirty="0"/>
              <a:t>– Wholesale (by cargo container) &amp; Retail (small lots)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U.S. Market Presence </a:t>
            </a:r>
            <a:r>
              <a:rPr lang="en-US" sz="2800" dirty="0"/>
              <a:t>– Clients often reference superior customer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Cost Advantage from Turkish Supply Chain Advantages </a:t>
            </a:r>
            <a:r>
              <a:rPr lang="en-US" sz="2800" dirty="0"/>
              <a:t>– Competitive costs with China and India competitors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Favorable U.S. Tariff Position </a:t>
            </a:r>
            <a:r>
              <a:rPr lang="en-US" sz="2800" dirty="0"/>
              <a:t>– Superior position to China competitors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Lower fixed costs </a:t>
            </a:r>
            <a:r>
              <a:rPr lang="en-US" sz="2800" dirty="0"/>
              <a:t>– Automate &amp; leverage AI to reduce the need for staff.</a:t>
            </a:r>
          </a:p>
        </p:txBody>
      </p:sp>
    </p:spTree>
    <p:extLst>
      <p:ext uri="{BB962C8B-B14F-4D97-AF65-F5344CB8AC3E}">
        <p14:creationId xmlns:p14="http://schemas.microsoft.com/office/powerpoint/2010/main" val="92123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B5768-A8DB-3078-58D3-A92620BCA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4963D-6355-2D5F-8B96-D2F1198D9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Business Plan Overview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04D41-4A76-A999-25E8-B6F824BEB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378AD3-4A84-F31F-1B00-A4CD5400621B}"/>
              </a:ext>
            </a:extLst>
          </p:cNvPr>
          <p:cNvSpPr txBox="1"/>
          <p:nvPr/>
        </p:nvSpPr>
        <p:spPr>
          <a:xfrm>
            <a:off x="217004" y="886095"/>
            <a:ext cx="1152442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Address South Florida Market to Prove Operations – </a:t>
            </a:r>
            <a:r>
              <a:rPr lang="en-US" sz="2800" dirty="0"/>
              <a:t>Focus on construction industry.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Strong Web Presence </a:t>
            </a:r>
            <a:r>
              <a:rPr lang="en-US" sz="2800" dirty="0"/>
              <a:t>– Google ads, Google Storefront, Amazon Storefront,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Strong Technological Base </a:t>
            </a:r>
            <a:r>
              <a:rPr lang="en-US" sz="2800" dirty="0"/>
              <a:t>– Online store provide real time pricing (almost all large competitors require request a quote), integrated inventory control and accounting.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Inventory &amp; Warehouse</a:t>
            </a:r>
            <a:r>
              <a:rPr lang="en-US" sz="2800" dirty="0"/>
              <a:t>– Begin with inventory focused on key products and scale to match market demand.   Lease warehouse to support scaled inventory.</a:t>
            </a:r>
          </a:p>
        </p:txBody>
      </p:sp>
    </p:spTree>
    <p:extLst>
      <p:ext uri="{BB962C8B-B14F-4D97-AF65-F5344CB8AC3E}">
        <p14:creationId xmlns:p14="http://schemas.microsoft.com/office/powerpoint/2010/main" val="3662995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E33E0-00F6-E2F9-6BAB-1718CF6AB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38D6-EF0D-0526-6A76-9DC1DB096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Revenue Forecast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6AD2A9-7699-C2D5-FC6E-5786E6BB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301E31-3914-C63A-8EB2-93FA4B63E477}"/>
              </a:ext>
            </a:extLst>
          </p:cNvPr>
          <p:cNvSpPr txBox="1"/>
          <p:nvPr/>
        </p:nvSpPr>
        <p:spPr>
          <a:xfrm>
            <a:off x="6480312" y="1113183"/>
            <a:ext cx="43334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Revenue Growth to $1M/Month ($12M/year) over one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Revenue Growth to $1.9M/Month ($23M/year) over two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Sales mix approximately 34% Grating, 57% Sheet (coil &amp; pallet), 8% Pultrusion.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BA264A-C6A1-2D44-322E-F62896024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04" y="962377"/>
            <a:ext cx="5296755" cy="35275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B9913B-1032-F521-8FF5-D18D32A62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542" y="3055121"/>
            <a:ext cx="5356254" cy="353273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1C017C-9469-1A9F-89BD-FDAFBE7D61CC}"/>
              </a:ext>
            </a:extLst>
          </p:cNvPr>
          <p:cNvSpPr txBox="1"/>
          <p:nvPr/>
        </p:nvSpPr>
        <p:spPr>
          <a:xfrm>
            <a:off x="1258956" y="4883426"/>
            <a:ext cx="4333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Sales mix approximately 33% Wholesale, 67% Retail.</a:t>
            </a:r>
          </a:p>
        </p:txBody>
      </p:sp>
    </p:spTree>
    <p:extLst>
      <p:ext uri="{BB962C8B-B14F-4D97-AF65-F5344CB8AC3E}">
        <p14:creationId xmlns:p14="http://schemas.microsoft.com/office/powerpoint/2010/main" val="192559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EB1DD-E55E-EF0E-B1C9-A5751A911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39073-9906-FD1C-CDC7-C24D9A240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Cost Model &amp; Profit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6185B-390C-AEA2-3CBB-47BEFEFE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16FAE9-DFA3-8E48-37D6-44C9E0F8D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10" y="1105591"/>
            <a:ext cx="5247325" cy="34713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4BE8311-149F-45A4-936D-EFF64195BA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067733"/>
              </p:ext>
            </p:extLst>
          </p:nvPr>
        </p:nvGraphicFramePr>
        <p:xfrm>
          <a:off x="5954962" y="3067522"/>
          <a:ext cx="5398838" cy="347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2ACED9C-79A2-EA78-F28E-B056C7A938EF}"/>
              </a:ext>
            </a:extLst>
          </p:cNvPr>
          <p:cNvSpPr txBox="1"/>
          <p:nvPr/>
        </p:nvSpPr>
        <p:spPr>
          <a:xfrm>
            <a:off x="6156346" y="1500925"/>
            <a:ext cx="4809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Gross earnings 52% at end of year 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 earnings 42% at end of year 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 earnings $350K/month at end of year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 earnings $790K/month at end of year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DF139A-BD55-CA79-1432-F94EA19F4BF2}"/>
              </a:ext>
            </a:extLst>
          </p:cNvPr>
          <p:cNvSpPr txBox="1"/>
          <p:nvPr/>
        </p:nvSpPr>
        <p:spPr>
          <a:xfrm>
            <a:off x="451110" y="5072385"/>
            <a:ext cx="4809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Accumulated earnings $2.3M at end of Y1.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Accumulated earnings $10.4M at end of Y2.</a:t>
            </a:r>
          </a:p>
        </p:txBody>
      </p:sp>
    </p:spTree>
    <p:extLst>
      <p:ext uri="{BB962C8B-B14F-4D97-AF65-F5344CB8AC3E}">
        <p14:creationId xmlns:p14="http://schemas.microsoft.com/office/powerpoint/2010/main" val="390622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601AE-04EA-1C10-D3A9-8AC90C435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6D76B-2BDB-C1AB-CEE3-BA68A541D1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Warehouse Overview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FA3DC-15D7-227D-2B88-0A0E89E69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1011E6-7898-F00A-8326-4A73ABD7D4E4}"/>
              </a:ext>
            </a:extLst>
          </p:cNvPr>
          <p:cNvSpPr txBox="1"/>
          <p:nvPr/>
        </p:nvSpPr>
        <p:spPr>
          <a:xfrm>
            <a:off x="700706" y="3059767"/>
            <a:ext cx="9838083" cy="3661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Capacity: 185 pallets (approx. 40% of Full Inventory)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b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Assumptions: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 multi-tier steel racking and narrow aisle forklift access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Pallets are stacked 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2–3 levels high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racks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Each pallet is up to 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 ft wide × 12 ft long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 ft aisles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are included for forklift maneuverability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5,000 sq ft racking area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includes a 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25% buffer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access and circulation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Approx. 50 spare pallets stored outside.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CB6C92-DE56-4621-798C-2B5968FA9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06" y="1105038"/>
            <a:ext cx="9095369" cy="181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73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9B62B-D264-3F82-3D22-F0CD0EC76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0B7EA-312D-C318-8E72-C0801868FB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895" y="136525"/>
            <a:ext cx="9144000" cy="7495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122553"/>
                </a:solidFill>
              </a:rPr>
              <a:t>Cash Needs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C8718-3471-537F-F499-FB96138DF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2A35-FF64-42A5-B422-C7E47903E627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7F7F94-CA8C-80F2-1148-4693F805E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146" y="1786762"/>
            <a:ext cx="10867654" cy="366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46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214ba10-ce9d-4af4-b5bc-71929d763ad6">
      <Terms xmlns="http://schemas.microsoft.com/office/infopath/2007/PartnerControls"/>
    </lcf76f155ced4ddcb4097134ff3c332f>
    <TaxCatchAll xmlns="312f3d4f-2bbc-41e7-82cf-23344d061ea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81AAE543A3884DBAAA0DBEFF6A7A9B" ma:contentTypeVersion="13" ma:contentTypeDescription="Create a new document." ma:contentTypeScope="" ma:versionID="b25489fea02ea62546313de0385281b0">
  <xsd:schema xmlns:xsd="http://www.w3.org/2001/XMLSchema" xmlns:xs="http://www.w3.org/2001/XMLSchema" xmlns:p="http://schemas.microsoft.com/office/2006/metadata/properties" xmlns:ns2="1214ba10-ce9d-4af4-b5bc-71929d763ad6" xmlns:ns3="312f3d4f-2bbc-41e7-82cf-23344d061ea9" targetNamespace="http://schemas.microsoft.com/office/2006/metadata/properties" ma:root="true" ma:fieldsID="b80a7f65bd804e16cc4e6c33decc13e9" ns2:_="" ns3:_="">
    <xsd:import namespace="1214ba10-ce9d-4af4-b5bc-71929d763ad6"/>
    <xsd:import namespace="312f3d4f-2bbc-41e7-82cf-23344d061e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14ba10-ce9d-4af4-b5bc-71929d763a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db8e0e3-0caf-4434-b511-859f917003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f3d4f-2bbc-41e7-82cf-23344d061ea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72760b1-4115-4cf6-a819-84d80450cfe3}" ma:internalName="TaxCatchAll" ma:showField="CatchAllData" ma:web="312f3d4f-2bbc-41e7-82cf-23344d061e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F3B909-E172-4F11-A39D-C2C94FC57C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FFE2B0-2DFE-4B04-A240-3180D4A387F2}">
  <ds:schemaRefs>
    <ds:schemaRef ds:uri="1214ba10-ce9d-4af4-b5bc-71929d763ad6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312f3d4f-2bbc-41e7-82cf-23344d061ea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A5687C1-6C5A-454C-9033-BD15CA6CE8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14ba10-ce9d-4af4-b5bc-71929d763ad6"/>
    <ds:schemaRef ds:uri="312f3d4f-2bbc-41e7-82cf-23344d061e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785</Words>
  <Application>Microsoft Office PowerPoint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Symbol</vt:lpstr>
      <vt:lpstr>Office Theme</vt:lpstr>
      <vt:lpstr>Situational Overview</vt:lpstr>
      <vt:lpstr>US FRP Market Overview </vt:lpstr>
      <vt:lpstr>Fiberr Market Advantages </vt:lpstr>
      <vt:lpstr>Business Plan Overview </vt:lpstr>
      <vt:lpstr>Revenue Forecast </vt:lpstr>
      <vt:lpstr>Cost Model &amp; Profit </vt:lpstr>
      <vt:lpstr>Warehouse Overview </vt:lpstr>
      <vt:lpstr>Cash Needs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Pernicano</dc:creator>
  <cp:lastModifiedBy>Chris Pernicano</cp:lastModifiedBy>
  <cp:revision>2</cp:revision>
  <cp:lastPrinted>2025-06-09T22:58:55Z</cp:lastPrinted>
  <dcterms:created xsi:type="dcterms:W3CDTF">2023-10-31T15:53:43Z</dcterms:created>
  <dcterms:modified xsi:type="dcterms:W3CDTF">2025-06-09T23:26:22Z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0x0101005181AAE543A3884DBAAA0DBEFF6A7A9B</vt:lpwstr>
  </property>
  <property fmtid="{D5CDD505-2E9C-101B-9397-08002B2CF9AE}" pid="3" name="MediaServiceImageTags">
    <vt:lpwstr/>
  </property>
</Properties>
</file>